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8" r:id="rId1"/>
  </p:sldMasterIdLst>
  <p:handoutMasterIdLst>
    <p:handoutMasterId r:id="rId9"/>
  </p:handoutMasterIdLst>
  <p:sldIdLst>
    <p:sldId id="256" r:id="rId2"/>
    <p:sldId id="257" r:id="rId3"/>
    <p:sldId id="263"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gray"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2" d="100"/>
          <a:sy n="132" d="100"/>
        </p:scale>
        <p:origin x="-10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F496C2-DF2F-594D-A9E4-B52831BB2388}" type="datetimeFigureOut">
              <a:rPr lang="en-US" smtClean="0"/>
              <a:pPr/>
              <a:t>9/29/10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0D2E0D-9317-BD43-9140-9A55B7A8FBD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94E285-444D-4C0C-8BFA-BDB311F86A90}" type="slidenum">
              <a:rPr/>
              <a:pPr/>
              <a:t>‹#›</a:t>
            </a:fld>
            <a:endParaRP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2AB4FAF-8B2B-774C-B81F-6BF1E7B65207}" type="datetimeFigureOut">
              <a:rPr lang="en-US" smtClean="0"/>
              <a:pPr/>
              <a:t>9/29/10</a:t>
            </a:fld>
            <a:endParaRPr lang="en-US" dirty="0"/>
          </a:p>
        </p:txBody>
      </p:sp>
      <p:sp>
        <p:nvSpPr>
          <p:cNvPr id="5" name="Footer Placeholder 4"/>
          <p:cNvSpPr>
            <a:spLocks noGrp="1"/>
          </p:cNvSpPr>
          <p:nvPr>
            <p:ph type="ftr" sz="quarter" idx="11"/>
          </p:nvPr>
        </p:nvSpPr>
        <p:spPr>
          <a:xfrm>
            <a:off x="7238999" y="6356350"/>
            <a:ext cx="1446213"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EBB2FA4-5376-0748-B8BB-A5E2288D8BBF}" type="slidenum">
              <a:rPr lang="en-US" smtClean="0"/>
              <a:pPr/>
              <a:t>‹#›</a:t>
            </a:fld>
            <a:endParaRPr lang="en-US" dirty="0"/>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BB2FA4-5376-0748-B8BB-A5E2288D8BBF}" type="slidenum">
              <a:rPr lang="en-US" smtClean="0"/>
              <a:pPr/>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AB4FAF-8B2B-774C-B81F-6BF1E7B65207}" type="datetimeFigureOut">
              <a:rPr lang="en-US" smtClean="0"/>
              <a:pPr/>
              <a:t>9/29/10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BB2FA4-5376-0748-B8BB-A5E2288D8BBF}"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02AB4FAF-8B2B-774C-B81F-6BF1E7B65207}" type="datetimeFigureOut">
              <a:rPr lang="en-US" smtClean="0"/>
              <a:pPr/>
              <a:t>9/29/10</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4EBB2FA4-5376-0748-B8BB-A5E2288D8BB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ransition spd="med"/>
  <p:timing>
    <p:tnLst>
      <p:par>
        <p:cTn id="1" dur="indefinite" restart="never" nodeType="tmRoot"/>
      </p:par>
    </p:tnLst>
  </p:timing>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3"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3"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ewagethinkers.com/my-thoughts/out-of-body-experiences-astral-projection-mystery-continu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932" y="660400"/>
            <a:ext cx="7772400" cy="1470025"/>
          </a:xfrm>
        </p:spPr>
        <p:txBody>
          <a:bodyPr/>
          <a:lstStyle/>
          <a:p>
            <a:r>
              <a:rPr lang="en-US" dirty="0" smtClean="0"/>
              <a:t>Out of Body Experiences</a:t>
            </a:r>
            <a:endParaRPr lang="en-US" dirty="0"/>
          </a:p>
        </p:txBody>
      </p:sp>
      <p:sp>
        <p:nvSpPr>
          <p:cNvPr id="3" name="Subtitle 2"/>
          <p:cNvSpPr>
            <a:spLocks noGrp="1"/>
          </p:cNvSpPr>
          <p:nvPr>
            <p:ph type="subTitle" idx="1"/>
          </p:nvPr>
        </p:nvSpPr>
        <p:spPr>
          <a:xfrm>
            <a:off x="1375870" y="5105400"/>
            <a:ext cx="6400800" cy="1752600"/>
          </a:xfrm>
        </p:spPr>
        <p:txBody>
          <a:bodyPr/>
          <a:lstStyle/>
          <a:p>
            <a:r>
              <a:rPr lang="en-US" dirty="0" smtClean="0"/>
              <a:t>By Anna Zhu and Eric Wang</a:t>
            </a:r>
          </a:p>
          <a:p>
            <a:r>
              <a:rPr lang="en-US" dirty="0" smtClean="0"/>
              <a:t>9/20/10</a:t>
            </a:r>
            <a:endParaRPr lang="en-US" dirty="0"/>
          </a:p>
        </p:txBody>
      </p:sp>
      <p:pic>
        <p:nvPicPr>
          <p:cNvPr id="4" name="Picture 3" descr="outofbodyexperience.jpg"/>
          <p:cNvPicPr>
            <a:picLocks noChangeAspect="1"/>
          </p:cNvPicPr>
          <p:nvPr/>
        </p:nvPicPr>
        <p:blipFill>
          <a:blip r:embed="rId2"/>
          <a:stretch>
            <a:fillRect/>
          </a:stretch>
        </p:blipFill>
        <p:spPr>
          <a:xfrm>
            <a:off x="2617040" y="2130425"/>
            <a:ext cx="4223822" cy="2743680"/>
          </a:xfrm>
          <a:prstGeom prst="rect">
            <a:avLst/>
          </a:prstGeom>
          <a:ln>
            <a:noFill/>
          </a:ln>
          <a:effectLst>
            <a:softEdge rad="112500"/>
          </a:effectLst>
        </p:spPr>
      </p:pic>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2"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2"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 of Body Experiences</a:t>
            </a:r>
            <a:br>
              <a:rPr lang="en-US" dirty="0" smtClean="0"/>
            </a:br>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sz="2500" dirty="0" smtClean="0"/>
              <a:t>An out of body experience is the feeling when you leave your physical body and observe the world through your astral body which is a “heavenly” body.  An out of body experience usually occurs when you are sleeping or when you are in a near death experience.  An out of body experience is still a mystery because we do not know how it is possible for your astral body to see the world.  Some people believe that out of body experiences aren’t real because they think that our souls cannot exit our body, even during an out of body experience.</a:t>
            </a:r>
            <a:endParaRPr lang="en-US" sz="2500" dirty="0"/>
          </a:p>
        </p:txBody>
      </p:sp>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Theories</a:t>
            </a:r>
            <a:endParaRPr lang="en-US" dirty="0"/>
          </a:p>
        </p:txBody>
      </p:sp>
      <p:sp>
        <p:nvSpPr>
          <p:cNvPr id="3" name="Content Placeholder 2"/>
          <p:cNvSpPr>
            <a:spLocks noGrp="1"/>
          </p:cNvSpPr>
          <p:nvPr>
            <p:ph idx="1"/>
          </p:nvPr>
        </p:nvSpPr>
        <p:spPr>
          <a:xfrm>
            <a:off x="457200" y="2277332"/>
            <a:ext cx="8229600" cy="4759867"/>
          </a:xfrm>
        </p:spPr>
        <p:txBody>
          <a:bodyPr>
            <a:noAutofit/>
          </a:bodyPr>
          <a:lstStyle/>
          <a:p>
            <a:pPr algn="ctr">
              <a:buNone/>
            </a:pPr>
            <a:r>
              <a:rPr lang="en-US" sz="2100" dirty="0" smtClean="0"/>
              <a:t>      Some neurologists believe that an out of body experience is caused by a mismatch between visual signals and tough signals. In one study, the subject used goggles to see his own body as how it would appear as a person standing behind him. The experimenter touched the subject the same time as a rod appeared to touch the image. This experiment caused the subject to believe that he was behind and outside his body. However, the experimenter and critics note that the study was less powerful than a real Out of Body Experience.</a:t>
            </a:r>
          </a:p>
          <a:p>
            <a:pPr algn="ctr">
              <a:buNone/>
            </a:pPr>
            <a:r>
              <a:rPr lang="en-US" sz="2100" dirty="0" smtClean="0"/>
              <a:t>	Another theory is that consciousness is separate from the body and can survive without one. The separated consciousness can hear, feel, taste, smell, and see. Some people speculate that the OBE is caused by brain states triggered by disease or stress, such as lack of sleep.</a:t>
            </a:r>
          </a:p>
          <a:p>
            <a:pPr algn="ctr">
              <a:buNone/>
            </a:pPr>
            <a:r>
              <a:rPr lang="en-US" sz="2100" dirty="0" smtClean="0"/>
              <a:t> </a:t>
            </a:r>
          </a:p>
          <a:p>
            <a:endParaRPr lang="en-US" sz="2100" dirty="0"/>
          </a:p>
        </p:txBody>
      </p:sp>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Theories</a:t>
            </a:r>
            <a:endParaRPr lang="en-US" dirty="0"/>
          </a:p>
        </p:txBody>
      </p:sp>
      <p:sp>
        <p:nvSpPr>
          <p:cNvPr id="3" name="Content Placeholder 2"/>
          <p:cNvSpPr>
            <a:spLocks noGrp="1"/>
          </p:cNvSpPr>
          <p:nvPr>
            <p:ph idx="1"/>
          </p:nvPr>
        </p:nvSpPr>
        <p:spPr>
          <a:xfrm>
            <a:off x="457200" y="2155864"/>
            <a:ext cx="8229600" cy="4702136"/>
          </a:xfrm>
        </p:spPr>
        <p:txBody>
          <a:bodyPr>
            <a:noAutofit/>
          </a:bodyPr>
          <a:lstStyle/>
          <a:p>
            <a:pPr algn="ctr">
              <a:buNone/>
            </a:pPr>
            <a:r>
              <a:rPr lang="en-US" sz="2000" dirty="0" smtClean="0"/>
              <a:t>      The skeptics say that Out of Body Experiences are merely hallucinations. During sleep paralysis, the body tries to send messages from the paralyzed muscles. For instance, the body might send the message that it is getting up now, and the person will actually feel as if he/she is rising. When this is prolonged, it becomes an "astral projection" or "out-of-body experience." Basically, it’s a trick of the brain. Skeptics also point to the increasing body of evidence that ties mental functions such as perception and memory to exclusively physical processes that occur in the brain; and note that no known mechanism would account for how these processes could occur at a distance. Also, there is no reliable evidence that any imagery or information acquired during the experience could not have come from normal sources. Out of Body Experiences cannot be disproved, but there is no solid evidence that anyone has actually left their body. </a:t>
            </a:r>
            <a:endParaRPr lang="en-US" sz="2000" b="1" dirty="0" smtClean="0"/>
          </a:p>
          <a:p>
            <a:endParaRPr lang="en-US" sz="2100" dirty="0"/>
          </a:p>
        </p:txBody>
      </p:sp>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a:xfrm>
            <a:off x="739775" y="2288281"/>
            <a:ext cx="7662864" cy="3267169"/>
          </a:xfrm>
        </p:spPr>
        <p:txBody>
          <a:bodyPr>
            <a:noAutofit/>
          </a:bodyPr>
          <a:lstStyle/>
          <a:p>
            <a:r>
              <a:rPr lang="en-US" sz="1800" dirty="0" smtClean="0"/>
              <a:t>A 45 year old blind woman experienced an OBE while being in surgery for a car accident.  After the surgery, she said that she saw herself from another body, and then she described the surgery in so much detail that it looked like she saw it with her own eyes.</a:t>
            </a:r>
          </a:p>
          <a:p>
            <a:r>
              <a:rPr lang="en-US" sz="1800" dirty="0" smtClean="0"/>
              <a:t>Charles A. Lindbergh, a famous pilot, said that on his first flight over the Atlantic Ocean, he felt himself rising out of his body and that body was outside of the plane, struggling to get in.  He also said he saw a thin, silver cord attaching his “spirit” body to his real body.</a:t>
            </a:r>
          </a:p>
          <a:p>
            <a:r>
              <a:rPr lang="en-US" sz="1800" dirty="0" smtClean="0"/>
              <a:t>A solo harpist said that he experienced an OBE while playing at a concert.  He said that he saw himself playing on the stage, and a few moments later  he returned to his body.</a:t>
            </a:r>
            <a:endParaRPr lang="en-US" sz="1800" dirty="0"/>
          </a:p>
        </p:txBody>
      </p:sp>
      <p:pic>
        <p:nvPicPr>
          <p:cNvPr id="4" name="Picture 3" descr="astral-projection.jpg"/>
          <p:cNvPicPr>
            <a:picLocks noChangeAspect="1"/>
          </p:cNvPicPr>
          <p:nvPr/>
        </p:nvPicPr>
        <p:blipFill>
          <a:blip r:embed="rId2"/>
          <a:stretch>
            <a:fillRect/>
          </a:stretch>
        </p:blipFill>
        <p:spPr>
          <a:xfrm>
            <a:off x="6082213" y="152539"/>
            <a:ext cx="1701544" cy="1809681"/>
          </a:xfrm>
          <a:prstGeom prst="rect">
            <a:avLst/>
          </a:prstGeom>
          <a:ln>
            <a:noFill/>
          </a:ln>
          <a:effectLst>
            <a:softEdge rad="112500"/>
          </a:effectLst>
        </p:spPr>
      </p:pic>
      <p:pic>
        <p:nvPicPr>
          <p:cNvPr id="5" name="Picture 4" descr="out of body"/>
          <p:cNvPicPr>
            <a:picLocks noChangeAspect="1"/>
          </p:cNvPicPr>
          <p:nvPr/>
        </p:nvPicPr>
        <p:blipFill>
          <a:blip r:embed="rId3"/>
          <a:stretch>
            <a:fillRect/>
          </a:stretch>
        </p:blipFill>
        <p:spPr>
          <a:xfrm>
            <a:off x="599519" y="152539"/>
            <a:ext cx="2438400" cy="1593850"/>
          </a:xfrm>
          <a:prstGeom prst="rect">
            <a:avLst/>
          </a:prstGeom>
          <a:ln>
            <a:noFill/>
          </a:ln>
          <a:effectLst>
            <a:softEdge rad="112500"/>
          </a:effectLst>
        </p:spPr>
      </p:pic>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strVal val="#ppt_w*0.70"/>
                                          </p:val>
                                        </p:tav>
                                        <p:tav tm="100000">
                                          <p:val>
                                            <p:strVal val="#ppt_w"/>
                                          </p:val>
                                        </p:tav>
                                      </p:tavLst>
                                    </p:anim>
                                    <p:anim calcmode="lin" valueType="num">
                                      <p:cBhvr>
                                        <p:cTn id="36" dur="1000" fill="hold"/>
                                        <p:tgtEl>
                                          <p:spTgt spid="5"/>
                                        </p:tgtEl>
                                        <p:attrNameLst>
                                          <p:attrName>ppt_h</p:attrName>
                                        </p:attrNameLst>
                                      </p:cBhvr>
                                      <p:tavLst>
                                        <p:tav tm="0">
                                          <p:val>
                                            <p:strVal val="#ppt_h"/>
                                          </p:val>
                                        </p:tav>
                                        <p:tav tm="100000">
                                          <p:val>
                                            <p:strVal val="#ppt_h"/>
                                          </p:val>
                                        </p:tav>
                                      </p:tavLst>
                                    </p:anim>
                                    <p:animEffect transition="in" filter="fade">
                                      <p:cBhvr>
                                        <p:cTn id="37" dur="1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900" decel="100000" fill="hold"/>
                                        <p:tgtEl>
                                          <p:spTgt spid="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739775" y="2343025"/>
            <a:ext cx="7662864" cy="3267169"/>
          </a:xfrm>
        </p:spPr>
        <p:txBody>
          <a:bodyPr/>
          <a:lstStyle/>
          <a:p>
            <a:pPr>
              <a:buNone/>
            </a:pPr>
            <a:r>
              <a:rPr lang="en-US" dirty="0" smtClean="0"/>
              <a:t>	</a:t>
            </a:r>
            <a:r>
              <a:rPr lang="en-US" sz="2400" dirty="0" smtClean="0"/>
              <a:t>We believe that out of body experiences are not real.  We think that it is just a trick our brain plays on us.  There is also a lack of real evidence that proves that people really come out of  their body.  Our mind sends us signals, making feel like we are rising out of our body when we are actually not.  Hallucinations that are like OBEs could be caused by stress, disease, or lack of sleep.</a:t>
            </a:r>
            <a:endParaRPr lang="en-US" sz="2400" dirty="0"/>
          </a:p>
        </p:txBody>
      </p:sp>
      <p:pic>
        <p:nvPicPr>
          <p:cNvPr id="4" name="Picture 3" descr="astralwomanjpg.jpg"/>
          <p:cNvPicPr>
            <a:picLocks noChangeAspect="1"/>
          </p:cNvPicPr>
          <p:nvPr/>
        </p:nvPicPr>
        <p:blipFill>
          <a:blip r:embed="rId2"/>
          <a:stretch>
            <a:fillRect/>
          </a:stretch>
        </p:blipFill>
        <p:spPr>
          <a:xfrm>
            <a:off x="5172917" y="5189690"/>
            <a:ext cx="2380941" cy="1493131"/>
          </a:xfrm>
          <a:prstGeom prst="rect">
            <a:avLst/>
          </a:prstGeom>
          <a:ln>
            <a:noFill/>
          </a:ln>
          <a:effectLst>
            <a:glow rad="101600">
              <a:schemeClr val="accent6">
                <a:lumMod val="60000"/>
                <a:lumOff val="40000"/>
                <a:alpha val="75000"/>
              </a:schemeClr>
            </a:glow>
            <a:outerShdw blurRad="292100" dist="139700" dir="2700000" algn="tl" rotWithShape="0">
              <a:srgbClr val="333333">
                <a:alpha val="65000"/>
              </a:srgbClr>
            </a:outerShdw>
          </a:effectLst>
        </p:spPr>
      </p:pic>
      <p:pic>
        <p:nvPicPr>
          <p:cNvPr id="5" name="Picture 4" descr="obe"/>
          <p:cNvPicPr>
            <a:picLocks noChangeAspect="1"/>
          </p:cNvPicPr>
          <p:nvPr/>
        </p:nvPicPr>
        <p:blipFill>
          <a:blip r:embed="rId3"/>
          <a:stretch>
            <a:fillRect/>
          </a:stretch>
        </p:blipFill>
        <p:spPr>
          <a:xfrm>
            <a:off x="2254827" y="5189690"/>
            <a:ext cx="2250286" cy="1493131"/>
          </a:xfrm>
          <a:prstGeom prst="rect">
            <a:avLst/>
          </a:prstGeom>
          <a:effectLst>
            <a:glow rad="101600">
              <a:schemeClr val="accent3">
                <a:lumMod val="75000"/>
                <a:alpha val="75000"/>
              </a:schemeClr>
            </a:glow>
          </a:effectLst>
        </p:spPr>
      </p:pic>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strVal val="#ppt_w*0.70"/>
                                          </p:val>
                                        </p:tav>
                                        <p:tav tm="100000">
                                          <p:val>
                                            <p:strVal val="#ppt_w"/>
                                          </p:val>
                                        </p:tav>
                                      </p:tavLst>
                                    </p:anim>
                                    <p:anim calcmode="lin" valueType="num">
                                      <p:cBhvr>
                                        <p:cTn id="29" dur="1000" fill="hold"/>
                                        <p:tgtEl>
                                          <p:spTgt spid="4"/>
                                        </p:tgtEl>
                                        <p:attrNameLst>
                                          <p:attrName>ppt_h</p:attrName>
                                        </p:attrNameLst>
                                      </p:cBhvr>
                                      <p:tavLst>
                                        <p:tav tm="0">
                                          <p:val>
                                            <p:strVal val="#ppt_h"/>
                                          </p:val>
                                        </p:tav>
                                        <p:tav tm="100000">
                                          <p:val>
                                            <p:strVal val="#ppt_h"/>
                                          </p:val>
                                        </p:tav>
                                      </p:tavLst>
                                    </p:anim>
                                    <p:animEffect transition="in" filter="fade">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Credits </a:t>
            </a:r>
            <a:br>
              <a:rPr lang="en-US" dirty="0" smtClean="0"/>
            </a:br>
            <a:r>
              <a:rPr lang="en-US" dirty="0" smtClean="0"/>
              <a:t>(Bibliography)</a:t>
            </a:r>
            <a:endParaRPr lang="en-US" dirty="0"/>
          </a:p>
        </p:txBody>
      </p:sp>
      <p:sp>
        <p:nvSpPr>
          <p:cNvPr id="3" name="Content Placeholder 2"/>
          <p:cNvSpPr>
            <a:spLocks noGrp="1"/>
          </p:cNvSpPr>
          <p:nvPr>
            <p:ph idx="1"/>
          </p:nvPr>
        </p:nvSpPr>
        <p:spPr>
          <a:xfrm>
            <a:off x="211672" y="2233537"/>
            <a:ext cx="8475128" cy="5048524"/>
          </a:xfrm>
        </p:spPr>
        <p:txBody>
          <a:bodyPr>
            <a:normAutofit fontScale="92500" lnSpcReduction="20000"/>
          </a:bodyPr>
          <a:lstStyle/>
          <a:p>
            <a:r>
              <a:rPr lang="en-US" sz="1946" dirty="0" smtClean="0"/>
              <a:t>harmer, mark. "Out of Body Experience in Front of an Audience." </a:t>
            </a:r>
            <a:r>
              <a:rPr lang="en-US" sz="1946" i="1" dirty="0" smtClean="0"/>
              <a:t>Archive X</a:t>
            </a:r>
            <a:r>
              <a:rPr lang="en-US" sz="1946" dirty="0" smtClean="0"/>
              <a:t>. N.p., 19july2010. Web. 22 Sep 2010. &lt;http://www.wirenot.net/X/OOBEindex.shtml&gt;. </a:t>
            </a:r>
          </a:p>
          <a:p>
            <a:r>
              <a:rPr lang="en-US" sz="1946" dirty="0" smtClean="0"/>
              <a:t>Carroll, Thomas. "Out-of-body Experiences (OBE)." </a:t>
            </a:r>
            <a:r>
              <a:rPr lang="en-US" sz="1946" i="1" dirty="0" smtClean="0"/>
              <a:t>The Skeptic's Dictionary</a:t>
            </a:r>
            <a:r>
              <a:rPr lang="en-US" sz="1946" dirty="0" smtClean="0"/>
              <a:t>. N.p., 15072010. Web. 27 Sep 2010. &lt;http://www.skepdic.com/obe.html&gt;.</a:t>
            </a:r>
          </a:p>
          <a:p>
            <a:r>
              <a:rPr lang="en-US" sz="1946" dirty="0" smtClean="0"/>
              <a:t>Hamilton-parker, Craig. "Out of Body Experiences- with Psychic Medium Craig Hamilton-Parker." </a:t>
            </a:r>
            <a:r>
              <a:rPr lang="en-US" sz="1946" i="1" dirty="0" smtClean="0"/>
              <a:t>Psychics and Mediums Network</a:t>
            </a:r>
            <a:r>
              <a:rPr lang="en-US" sz="1946" dirty="0" smtClean="0"/>
              <a:t>. Psychics &amp; Mediums Network, n.d. Web. 27 Sep 2010. &lt;http://www.psychics.co.uk/out-of-body-experiences/index.html&gt;. </a:t>
            </a:r>
          </a:p>
          <a:p>
            <a:r>
              <a:rPr lang="en-US" sz="1946" dirty="0" smtClean="0"/>
              <a:t>"Out of body experiences ( Astral projection ) – Mystery continues." </a:t>
            </a:r>
            <a:r>
              <a:rPr lang="en-US" sz="1946" i="1" dirty="0" smtClean="0"/>
              <a:t>New Age Thinkers</a:t>
            </a:r>
            <a:r>
              <a:rPr lang="en-US" sz="1946" dirty="0" smtClean="0"/>
              <a:t>. New Age Thinkers , n.d. Web. 27 Sep 2010. </a:t>
            </a:r>
            <a:r>
              <a:rPr lang="en-US" sz="1946" dirty="0" smtClean="0">
                <a:hlinkClick r:id="rId2"/>
              </a:rPr>
              <a:t>http://www.newagethinkers.com/my-thoughts/out-of-body-experiences-astral-projection-mystery-continues/</a:t>
            </a:r>
            <a:r>
              <a:rPr lang="en-US" sz="1946" dirty="0" smtClean="0"/>
              <a:t>.</a:t>
            </a:r>
          </a:p>
          <a:p>
            <a:r>
              <a:rPr lang="en-US" sz="1946" dirty="0" smtClean="0"/>
              <a:t>ring, Kenneth. "People Born Blind Can See During a NDE." </a:t>
            </a:r>
            <a:r>
              <a:rPr lang="en-US" sz="1946" i="1" dirty="0" smtClean="0"/>
              <a:t>Dr. Kenneth Ring</a:t>
            </a:r>
            <a:r>
              <a:rPr lang="en-US" sz="1946" dirty="0" smtClean="0"/>
              <a:t>. N.p., 2010. Web. 27 Sep 2010. &lt;http://www.near-death.com/experiences/evidence03.html&gt;. </a:t>
            </a:r>
          </a:p>
          <a:p>
            <a:endParaRPr lang="en-US" sz="2000" dirty="0" smtClean="0"/>
          </a:p>
        </p:txBody>
      </p:sp>
    </p:spTree>
  </p:cSld>
  <p:clrMapOvr>
    <a:masterClrMapping/>
  </p:clrMapOvr>
  <mc:AlternateContent xmlns:mp="http://schemas.microsoft.com/office/mac/powerpoint/2008/main">
    <mc:Choice Requires="mp">
      <mp:transition spd="med">
        <mp:cube dir="d"/>
      </mp:transition>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transition spd="med">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accel="50000" decel="5000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accel="50000" decel="5000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120</TotalTime>
  <Words>1000</Words>
  <Application>Microsoft Macintosh PowerPoint</Application>
  <PresentationFormat>On-screen Show (4:3)</PresentationFormat>
  <Paragraphs>23</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Genesis</vt:lpstr>
      <vt:lpstr>Out of Body Experiences</vt:lpstr>
      <vt:lpstr>Out of Body Experiences Introduction</vt:lpstr>
      <vt:lpstr>Supporting Theories</vt:lpstr>
      <vt:lpstr>Opposing Theories</vt:lpstr>
      <vt:lpstr>Evidence</vt:lpstr>
      <vt:lpstr>Conclusions</vt:lpstr>
      <vt:lpstr>Credits  (Bibliography)</vt:lpstr>
    </vt:vector>
  </TitlesOfParts>
  <Company>GNPS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Body Experiences</dc:title>
  <dc:creator>GNPS</dc:creator>
  <cp:lastModifiedBy>GNPS</cp:lastModifiedBy>
  <cp:revision>25</cp:revision>
  <cp:lastPrinted>2010-09-28T14:31:53Z</cp:lastPrinted>
  <dcterms:created xsi:type="dcterms:W3CDTF">2010-09-29T14:05:00Z</dcterms:created>
  <dcterms:modified xsi:type="dcterms:W3CDTF">2010-09-29T14:05:42Z</dcterms:modified>
</cp:coreProperties>
</file>